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D81AFF-4226-491D-AC40-8485F21E5743}">
  <a:tblStyle styleId="{25D81AFF-4226-491D-AC40-8485F21E5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verage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de2dff97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de2dff97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ef6c8485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ef6c8485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ef6c848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ef6c848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ef6c8485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ef6c8485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ef6c8485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ef6c848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ef6c8485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ef6c8485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f78002c19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f78002c19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f78002c1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f78002c1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78002c19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78002c19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ee81ea6d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ee81ea6d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de2dff9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de2dff9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ee81ea6d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ee81ea6d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ee81ea6d9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ee81ea6d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ee81ea6d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ee81ea6d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ee81ea6d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ee81ea6d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ef6c848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ef6c848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de2dff97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de2dff97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e2dff97f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e2dff97f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de2dff97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de2dff97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ef6c8485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ef6c8485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f78002c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f78002c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f78002c1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f78002c1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f78002c1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f78002c1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0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5BJhn4Jbrxc50usGiU79VG6bGs-Qa3Z4/view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4"/>
            <a:ext cx="78015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Yixuan (Richard) Xu </a:t>
            </a:r>
            <a:endParaRPr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Tianshu (Chris) Kuai </a:t>
            </a:r>
            <a:endParaRPr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Yunni Tang </a:t>
            </a:r>
            <a:endParaRPr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Jiarui (Skyler) Zhang </a:t>
            </a:r>
            <a:endParaRPr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Yihan (Nick) Ni</a:t>
            </a:r>
            <a:endParaRPr sz="1100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50" y="-372000"/>
            <a:ext cx="3204950" cy="32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90250" y="526350"/>
            <a:ext cx="62271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1419" r="0" t="5267"/>
          <a:stretch/>
        </p:blipFill>
        <p:spPr>
          <a:xfrm>
            <a:off x="1458450" y="1397250"/>
            <a:ext cx="6227099" cy="134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90250" y="526350"/>
            <a:ext cx="62271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1419" r="0" t="5267"/>
          <a:stretch/>
        </p:blipFill>
        <p:spPr>
          <a:xfrm>
            <a:off x="1458450" y="1397250"/>
            <a:ext cx="6227099" cy="134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274312" y="2991538"/>
            <a:ext cx="1432475" cy="140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2170813" y="2980387"/>
            <a:ext cx="1438725" cy="14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1301325" y="4509500"/>
            <a:ext cx="72807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            Lung CT Scan                         Corresponding Mask</a:t>
            </a:r>
            <a:endParaRPr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90250" y="526350"/>
            <a:ext cx="62271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0" y="2002750"/>
            <a:ext cx="18002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11063" l="10539" r="21548" t="13928"/>
          <a:stretch/>
        </p:blipFill>
        <p:spPr>
          <a:xfrm>
            <a:off x="1360225" y="2926150"/>
            <a:ext cx="736300" cy="6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4"/>
          <p:cNvCxnSpPr/>
          <p:nvPr/>
        </p:nvCxnSpPr>
        <p:spPr>
          <a:xfrm flipH="1" rot="10800000">
            <a:off x="2316200" y="2149750"/>
            <a:ext cx="2358600" cy="61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2316200" y="2764750"/>
            <a:ext cx="2455500" cy="71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390439" y="3083949"/>
            <a:ext cx="784800" cy="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200" y="1835250"/>
            <a:ext cx="792699" cy="7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002700" y="1828074"/>
            <a:ext cx="799750" cy="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746949" y="1837950"/>
            <a:ext cx="789901" cy="7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4947062" y="1812063"/>
            <a:ext cx="807050" cy="8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/>
        </p:nvSpPr>
        <p:spPr>
          <a:xfrm>
            <a:off x="2836822" y="1293850"/>
            <a:ext cx="569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Labels                                           Images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 rot="-843425">
            <a:off x="2424991" y="1981671"/>
            <a:ext cx="3000142" cy="5124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1,471 c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ovid-19 samples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 rot="962013">
            <a:off x="2330597" y="3216988"/>
            <a:ext cx="2999999" cy="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863 h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ealthy samples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348699" y="3085726"/>
            <a:ext cx="785050" cy="7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490250" y="526350"/>
            <a:ext cx="62271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0" y="2002750"/>
            <a:ext cx="180022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4">
            <a:alphaModFix/>
          </a:blip>
          <a:srcRect b="11063" l="10539" r="21548" t="13928"/>
          <a:stretch/>
        </p:blipFill>
        <p:spPr>
          <a:xfrm>
            <a:off x="1360225" y="2926150"/>
            <a:ext cx="736300" cy="6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5"/>
          <p:cNvCxnSpPr/>
          <p:nvPr/>
        </p:nvCxnSpPr>
        <p:spPr>
          <a:xfrm flipH="1" rot="10800000">
            <a:off x="2316200" y="2149750"/>
            <a:ext cx="2358600" cy="61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5"/>
          <p:cNvCxnSpPr/>
          <p:nvPr/>
        </p:nvCxnSpPr>
        <p:spPr>
          <a:xfrm>
            <a:off x="2316200" y="2764750"/>
            <a:ext cx="2455500" cy="71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390439" y="3083949"/>
            <a:ext cx="784800" cy="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200" y="1835250"/>
            <a:ext cx="792699" cy="7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7002700" y="1828074"/>
            <a:ext cx="799750" cy="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746949" y="1837950"/>
            <a:ext cx="789901" cy="7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4947062" y="1812063"/>
            <a:ext cx="807050" cy="8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836822" y="1293850"/>
            <a:ext cx="569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Labels                                           Images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 rot="-843425">
            <a:off x="2424991" y="1981671"/>
            <a:ext cx="3000142" cy="5124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1,471 covid-19 samples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 rot="962013">
            <a:off x="2330597" y="3216988"/>
            <a:ext cx="2999999" cy="5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863 healthy samples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348699" y="3085726"/>
            <a:ext cx="785050" cy="7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/>
          <p:nvPr/>
        </p:nvSpPr>
        <p:spPr>
          <a:xfrm>
            <a:off x="6688500" y="1549650"/>
            <a:ext cx="2455500" cy="1524000"/>
          </a:xfrm>
          <a:prstGeom prst="ellipse">
            <a:avLst/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490250" y="526350"/>
            <a:ext cx="62271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- before cleaning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1854250"/>
            <a:ext cx="2121850" cy="21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3250" y="1850100"/>
            <a:ext cx="2121851" cy="213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350" y="1854250"/>
            <a:ext cx="2052626" cy="21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301325" y="4204700"/>
            <a:ext cx="72807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COVID-19 Samples with Masks                                         Healthy Samples</a:t>
            </a:r>
            <a:endParaRPr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300" y="1850102"/>
            <a:ext cx="2244675" cy="216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0" y="1850103"/>
            <a:ext cx="2121850" cy="207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3253" y="1850100"/>
            <a:ext cx="2244674" cy="21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490250" y="526350"/>
            <a:ext cx="6227100" cy="10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Data - after cleaning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1301325" y="4204700"/>
            <a:ext cx="72807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COVID-19 Samples with Masks                                         Healthy Samples</a:t>
            </a:r>
            <a:endParaRPr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Classification Model - Baseline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25" y="1098825"/>
            <a:ext cx="503182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6558700" y="2571750"/>
            <a:ext cx="24393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Final Accuracy: 81.6%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Segmentation Model - Baseline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50" y="1917602"/>
            <a:ext cx="1309925" cy="1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723" y="1917600"/>
            <a:ext cx="1366768" cy="12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629" y="1778613"/>
            <a:ext cx="2088423" cy="164706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/>
          <p:nvPr/>
        </p:nvSpPr>
        <p:spPr>
          <a:xfrm>
            <a:off x="1756600" y="2500300"/>
            <a:ext cx="4047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3654475" y="2456925"/>
            <a:ext cx="4047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2287152" y="3445400"/>
            <a:ext cx="18360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Preprocess image 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(resize, grayscale)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99300" y="3445400"/>
            <a:ext cx="15663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512x512 input image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959975" y="3445400"/>
            <a:ext cx="39996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Pass through convolutional autoencoder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6902200" y="3342825"/>
            <a:ext cx="194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Obtain grayscale output with infection area labelled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6497488" y="2443800"/>
            <a:ext cx="404700" cy="20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6861" y="1875575"/>
            <a:ext cx="1366775" cy="134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Model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06" y="114300"/>
            <a:ext cx="4046531" cy="489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799" y="114300"/>
            <a:ext cx="4117539" cy="48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2169638" y="4496400"/>
            <a:ext cx="22884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Classification Model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6741638" y="4496400"/>
            <a:ext cx="22884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Segmentation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Model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416413" y="565800"/>
            <a:ext cx="1336800" cy="3421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>
            <a:off x="1842575" y="114300"/>
            <a:ext cx="2513700" cy="1918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/>
          <p:nvPr/>
        </p:nvSpPr>
        <p:spPr>
          <a:xfrm>
            <a:off x="416413" y="3987600"/>
            <a:ext cx="1336800" cy="102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/>
          <p:nvPr/>
        </p:nvSpPr>
        <p:spPr>
          <a:xfrm>
            <a:off x="1907138" y="2109275"/>
            <a:ext cx="2449200" cy="102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/>
          <p:nvPr/>
        </p:nvSpPr>
        <p:spPr>
          <a:xfrm>
            <a:off x="2541063" y="3667750"/>
            <a:ext cx="1044900" cy="55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546088" y="2342375"/>
            <a:ext cx="1207200" cy="55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6441563" y="268425"/>
            <a:ext cx="2449200" cy="102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>
            <a:off x="6441563" y="1557825"/>
            <a:ext cx="2449200" cy="102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>
            <a:off x="4510263" y="1978950"/>
            <a:ext cx="1432800" cy="102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2347113" y="3521500"/>
            <a:ext cx="1432800" cy="85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4458038" y="1189375"/>
            <a:ext cx="1622400" cy="85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 title="covid-track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57150"/>
            <a:ext cx="7315200" cy="502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382300"/>
            <a:ext cx="85206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Results</a:t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25" y="1153000"/>
            <a:ext cx="4102951" cy="284982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2705775" y="4138100"/>
            <a:ext cx="34164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 Accuracy: 90.0% 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245" name="Google Shape;245;p32"/>
          <p:cNvGraphicFramePr/>
          <p:nvPr/>
        </p:nvGraphicFramePr>
        <p:xfrm>
          <a:off x="4702875" y="120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{25D81AFF-4226-491D-AC40-8485F21E5743}</a:tableStyleId>
              </a:tblPr>
              <a:tblGrid>
                <a:gridCol w="1419300"/>
                <a:gridCol w="1419300"/>
                <a:gridCol w="1419300"/>
              </a:tblGrid>
              <a:tr h="89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Predicted: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NO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Predicted: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YES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Actual: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NO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70.3%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2.9%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6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Actual: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YES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7.1%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17.5%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" name="Google Shape;246;p32"/>
          <p:cNvSpPr/>
          <p:nvPr/>
        </p:nvSpPr>
        <p:spPr>
          <a:xfrm>
            <a:off x="6240525" y="3269525"/>
            <a:ext cx="1182600" cy="451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/>
          <p:nvPr/>
        </p:nvSpPr>
        <p:spPr>
          <a:xfrm>
            <a:off x="7649700" y="2345850"/>
            <a:ext cx="1182600" cy="451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Results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25" y="1279162"/>
            <a:ext cx="4088225" cy="26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0164"/>
            <a:ext cx="4565225" cy="28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666750"/>
            <a:ext cx="41148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Into the future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0925">
            <a:off x="6570050" y="1727000"/>
            <a:ext cx="1529599" cy="168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46125" y="-593400"/>
            <a:ext cx="8712000" cy="28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COVID-19 detection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000" y="1593975"/>
            <a:ext cx="2586900" cy="25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0" l="22776" r="17014" t="0"/>
          <a:stretch/>
        </p:blipFill>
        <p:spPr>
          <a:xfrm>
            <a:off x="5243775" y="1545325"/>
            <a:ext cx="2873650" cy="268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43675" y="266800"/>
            <a:ext cx="36375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Lung CT scans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12018" l="0" r="0" t="0"/>
          <a:stretch/>
        </p:blipFill>
        <p:spPr>
          <a:xfrm>
            <a:off x="0" y="1723650"/>
            <a:ext cx="9143999" cy="31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65525" y="1723650"/>
            <a:ext cx="3793800" cy="1802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125" y="1858675"/>
            <a:ext cx="1498125" cy="8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43675" y="266800"/>
            <a:ext cx="36375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Lung CT scans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2018" l="0" r="0" t="0"/>
          <a:stretch/>
        </p:blipFill>
        <p:spPr>
          <a:xfrm>
            <a:off x="0" y="1723650"/>
            <a:ext cx="9143999" cy="31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125" y="1858675"/>
            <a:ext cx="1498125" cy="8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025" y="2420813"/>
            <a:ext cx="1498125" cy="14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4237725" y="2571750"/>
            <a:ext cx="4906200" cy="2305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43675" y="266800"/>
            <a:ext cx="36375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Lung CT scans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12018" l="0" r="0" t="0"/>
          <a:stretch/>
        </p:blipFill>
        <p:spPr>
          <a:xfrm>
            <a:off x="0" y="1723650"/>
            <a:ext cx="9143999" cy="31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4237725" y="2571750"/>
            <a:ext cx="4906200" cy="2305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025" y="2420813"/>
            <a:ext cx="1498125" cy="14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1125" y="1858675"/>
            <a:ext cx="1498125" cy="8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0525" y="2701158"/>
            <a:ext cx="943499" cy="9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43675" y="266800"/>
            <a:ext cx="36375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Page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538" y="1623650"/>
            <a:ext cx="3222925" cy="29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43675" y="266800"/>
            <a:ext cx="36375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Page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538" y="1623650"/>
            <a:ext cx="3222925" cy="29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550" y="1623650"/>
            <a:ext cx="3222901" cy="29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43675" y="266800"/>
            <a:ext cx="55209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Page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538" y="1623650"/>
            <a:ext cx="3222925" cy="29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725" y="1623650"/>
            <a:ext cx="3306550" cy="304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